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1" r:id="rId3"/>
    <p:sldId id="279" r:id="rId4"/>
    <p:sldId id="280" r:id="rId5"/>
    <p:sldId id="282" r:id="rId6"/>
    <p:sldId id="274" r:id="rId7"/>
    <p:sldId id="283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3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5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1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CF32-46F1-4226-8BBA-425AF93D5C8C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9AAF-113E-49F2-9E29-A072A5B8D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76"/>
            <a:ext cx="9144000" cy="675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81" y="857250"/>
            <a:ext cx="9041118" cy="505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1242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" y="857250"/>
            <a:ext cx="914171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31398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936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8777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4" y="260648"/>
            <a:ext cx="8928992" cy="633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72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559868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870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Локшина Наталья Владимировна (8-312-1W7 - z_lnv)</dc:creator>
  <cp:lastModifiedBy>Локшина Наталья Владимировна</cp:lastModifiedBy>
  <cp:revision>16</cp:revision>
  <dcterms:created xsi:type="dcterms:W3CDTF">2020-03-13T17:57:18Z</dcterms:created>
  <dcterms:modified xsi:type="dcterms:W3CDTF">2020-03-17T07:41:31Z</dcterms:modified>
</cp:coreProperties>
</file>